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0.png" ContentType="image/png"/>
  <Override PartName="/ppt/media/image19.png" ContentType="image/png"/>
  <Override PartName="/ppt/media/image17.png" ContentType="image/png"/>
  <Override PartName="/ppt/media/image14.png" ContentType="image/png"/>
  <Override PartName="/ppt/media/image16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15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4.png" ContentType="image/png"/>
  <Override PartName="/ppt/media/image7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lang="es-PY" sz="6000">
                <a:solidFill>
                  <a:srgbClr val="000000"/>
                </a:solidFill>
                <a:latin typeface="Calibri Light"/>
              </a:rPr>
              <a:t>Click to edit the title text formatHaga clic para modificar el estilo de título del patrón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s-ES" sz="1200">
                <a:solidFill>
                  <a:srgbClr val="8b8b8b"/>
                </a:solidFill>
                <a:latin typeface="Calibri"/>
              </a:rPr>
              <a:t>14/12/14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358EEDC-4C6D-448B-97C5-5F908A00BE53}" type="slidenum">
              <a:rPr lang="es-ES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s-PY" sz="28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PY" sz="20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PY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PY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PY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PY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PY" sz="2000">
                <a:latin typeface="Calibri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s-PY" sz="4400">
                <a:solidFill>
                  <a:srgbClr val="000000"/>
                </a:solidFill>
                <a:latin typeface="Calibri Light"/>
              </a:rPr>
              <a:t>Click to edit the title text formatHaga clic para modificar el estilo de título del patrón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s-PY" sz="2800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PY" sz="2800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PY" sz="2800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PY" sz="2800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PY" sz="2800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PY" sz="2800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PY" sz="2800">
                <a:solidFill>
                  <a:srgbClr val="000000"/>
                </a:solidFill>
                <a:latin typeface="Calibri"/>
              </a:rPr>
              <a:t>Seventh Outline LevelHaga clic para modificar el estilo de texto del patrón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s-PY" sz="2400">
                <a:solidFill>
                  <a:srgbClr val="000000"/>
                </a:solidFill>
                <a:latin typeface="Calibri"/>
              </a:rPr>
              <a:t>Segundo nivel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s-PY" sz="2000">
                <a:solidFill>
                  <a:srgbClr val="000000"/>
                </a:solidFill>
                <a:latin typeface="Calibri"/>
              </a:rPr>
              <a:t>Tercer nivel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s-PY">
                <a:solidFill>
                  <a:srgbClr val="000000"/>
                </a:solidFill>
                <a:latin typeface="Calibri"/>
              </a:rPr>
              <a:t>Cuarto nivel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s-PY">
                <a:solidFill>
                  <a:srgbClr val="000000"/>
                </a:solidFill>
                <a:latin typeface="Calibri"/>
              </a:rPr>
              <a:t>Quinto nivel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s-ES" sz="1200">
                <a:solidFill>
                  <a:srgbClr val="8b8b8b"/>
                </a:solidFill>
                <a:latin typeface="Calibri"/>
              </a:rPr>
              <a:t>14/12/14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00BF30C-CF44-4BC3-BC6F-0AF8BDCF6815}" type="slidenum">
              <a:rPr lang="es-ES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s-ES" sz="1200">
                <a:solidFill>
                  <a:srgbClr val="8b8b8b"/>
                </a:solidFill>
                <a:latin typeface="Calibri"/>
              </a:rPr>
              <a:t>14/12/14</a:t>
            </a:r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2931D7AE-7CC1-44BC-B953-2A4C3E020314}" type="slidenum">
              <a:rPr lang="es-ES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8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s-PY">
                <a:latin typeface="Calibri"/>
              </a:rPr>
              <a:t>Click to edit the title text format</a:t>
            </a:r>
            <a:endParaRPr/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s-PY" sz="28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PY" sz="20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PY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PY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PY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PY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PY" sz="2000">
                <a:latin typeface="Calibri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n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718880" y="1036440"/>
            <a:ext cx="2046600" cy="3055680"/>
          </a:xfrm>
          <a:prstGeom prst="rect">
            <a:avLst/>
          </a:prstGeom>
          <a:ln>
            <a:noFill/>
          </a:ln>
        </p:spPr>
      </p:pic>
      <p:sp>
        <p:nvSpPr>
          <p:cNvPr id="118" name="CustomShape 1"/>
          <p:cNvSpPr/>
          <p:nvPr/>
        </p:nvSpPr>
        <p:spPr>
          <a:xfrm>
            <a:off x="4371840" y="4421520"/>
            <a:ext cx="2741400" cy="11872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s-ES" sz="4800">
                <a:solidFill>
                  <a:srgbClr val="f39415"/>
                </a:solidFill>
                <a:latin typeface="Exo"/>
              </a:rPr>
              <a:t>FOCO</a:t>
            </a:r>
            <a:endParaRPr/>
          </a:p>
          <a:p>
            <a:pPr algn="ctr">
              <a:lnSpc>
                <a:spcPct val="100000"/>
              </a:lnSpc>
            </a:pPr>
            <a:r>
              <a:rPr lang="es-ES" sz="2400">
                <a:solidFill>
                  <a:srgbClr val="f39415"/>
                </a:solidFill>
                <a:latin typeface="Exo"/>
              </a:rPr>
              <a:t>Fonacide Control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n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78880" y="401400"/>
            <a:ext cx="11076480" cy="5661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n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70440" y="378360"/>
            <a:ext cx="11358360" cy="580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n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1440" y="411480"/>
            <a:ext cx="11018880" cy="563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n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33320" y="434520"/>
            <a:ext cx="10714680" cy="590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n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48080" y="340560"/>
            <a:ext cx="10987920" cy="5922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n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02880" y="308160"/>
            <a:ext cx="10594440" cy="580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n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92000" y="432000"/>
            <a:ext cx="10936440" cy="577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n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36000" y="360000"/>
            <a:ext cx="10622880" cy="581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n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48520" y="744120"/>
            <a:ext cx="2660040" cy="4865400"/>
          </a:xfrm>
          <a:prstGeom prst="rect">
            <a:avLst/>
          </a:prstGeom>
          <a:ln>
            <a:noFill/>
          </a:ln>
        </p:spPr>
      </p:pic>
      <p:pic>
        <p:nvPicPr>
          <p:cNvPr id="125" name="Imagen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867480" y="1200240"/>
            <a:ext cx="7176600" cy="4048560"/>
          </a:xfrm>
          <a:prstGeom prst="rect">
            <a:avLst/>
          </a:prstGeom>
          <a:ln>
            <a:noFill/>
          </a:ln>
        </p:spPr>
      </p:pic>
      <p:pic>
        <p:nvPicPr>
          <p:cNvPr id="126" name="Imagen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1248200" y="5609880"/>
            <a:ext cx="775440" cy="1157760"/>
          </a:xfrm>
          <a:prstGeom prst="rect">
            <a:avLst/>
          </a:prstGeom>
          <a:ln>
            <a:noFill/>
          </a:ln>
        </p:spPr>
      </p:pic>
      <p:sp>
        <p:nvSpPr>
          <p:cNvPr id="127" name="CustomShape 1"/>
          <p:cNvSpPr/>
          <p:nvPr/>
        </p:nvSpPr>
        <p:spPr>
          <a:xfrm>
            <a:off x="9164880" y="6021720"/>
            <a:ext cx="2858760" cy="699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s-ES" sz="2800">
                <a:solidFill>
                  <a:srgbClr val="f39415"/>
                </a:solidFill>
                <a:latin typeface="Exo"/>
              </a:rPr>
              <a:t>FOCO</a:t>
            </a:r>
            <a:endParaRPr/>
          </a:p>
          <a:p>
            <a:pPr algn="ctr">
              <a:lnSpc>
                <a:spcPct val="100000"/>
              </a:lnSpc>
            </a:pPr>
            <a:r>
              <a:rPr lang="es-ES" sz="1200">
                <a:solidFill>
                  <a:srgbClr val="f39415"/>
                </a:solidFill>
                <a:latin typeface="Exo"/>
              </a:rPr>
              <a:t>Fonacide Control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Marcador de contenido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79840" y="729360"/>
            <a:ext cx="10117800" cy="517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n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393480" y="-1175760"/>
            <a:ext cx="13009680" cy="905076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1413720" y="2245320"/>
            <a:ext cx="300348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s-ES">
                <a:solidFill>
                  <a:srgbClr val="767171"/>
                </a:solidFill>
                <a:latin typeface="Calibri"/>
              </a:rPr>
              <a:t>Resultados por denuncia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